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7"/>
  </p:notesMasterIdLst>
  <p:sldIdLst>
    <p:sldId id="256" r:id="rId3"/>
    <p:sldId id="328" r:id="rId4"/>
    <p:sldId id="331" r:id="rId5"/>
    <p:sldId id="309" r:id="rId6"/>
    <p:sldId id="299" r:id="rId7"/>
    <p:sldId id="329" r:id="rId8"/>
    <p:sldId id="310" r:id="rId9"/>
    <p:sldId id="334" r:id="rId10"/>
    <p:sldId id="335" r:id="rId11"/>
    <p:sldId id="336" r:id="rId12"/>
    <p:sldId id="311" r:id="rId13"/>
    <p:sldId id="330" r:id="rId14"/>
    <p:sldId id="332" r:id="rId15"/>
    <p:sldId id="333" r:id="rId16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F7BBAD-8FA7-42AB-98D8-670E41D60298}">
  <a:tblStyle styleId="{36F7BBAD-8FA7-42AB-98D8-670E41D602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C9CC51-B62F-4000-BA44-3D7538A3FB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8"/>
    <p:restoredTop sz="94218"/>
  </p:normalViewPr>
  <p:slideViewPr>
    <p:cSldViewPr snapToGrid="0" snapToObjects="1">
      <p:cViewPr varScale="1">
        <p:scale>
          <a:sx n="147" d="100"/>
          <a:sy n="147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60f09b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60f09b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60f09bd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c60f09bd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73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60f09bd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c60f09bd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85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Ref idx="1001">
        <a:schemeClr val="bg1"/>
      </p:bgRef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ndupuravinash/the-gan-zoo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cs.toronto.edu/~duvenaud/courses/csc2541/slides/gan-applications.pdf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6.2661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habr.com/ru/post/352794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medium.com/@jonathan_hui/gan-wasserstein-gan-wgan-gp-6a1a2aa1b490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144158" y="1800916"/>
            <a:ext cx="8877000" cy="10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Generative Adversarial Network(GAN)</a:t>
            </a:r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2309DC-FE1E-A34E-BFB2-8D9F2A5426CD}"/>
              </a:ext>
            </a:extLst>
          </p:cNvPr>
          <p:cNvSpPr txBox="1"/>
          <p:nvPr/>
        </p:nvSpPr>
        <p:spPr>
          <a:xfrm>
            <a:off x="407584" y="3991904"/>
            <a:ext cx="747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2019 г.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27">
            <a:extLst>
              <a:ext uri="{FF2B5EF4-FFF2-40B4-BE49-F238E27FC236}">
                <a16:creationId xmlns:a16="http://schemas.microsoft.com/office/drawing/2014/main" id="{9669B66C-E366-4841-9FDD-E404F8C07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Алгоритм </a:t>
            </a:r>
            <a:r>
              <a:rPr lang="en-US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WGAN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741A87-DCE5-6A4F-8342-285C83E7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05" y="653396"/>
            <a:ext cx="7798587" cy="41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64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27">
            <a:extLst>
              <a:ext uri="{FF2B5EF4-FFF2-40B4-BE49-F238E27FC236}">
                <a16:creationId xmlns:a16="http://schemas.microsoft.com/office/drawing/2014/main" id="{9669B66C-E366-4841-9FDD-E404F8C07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Значимые </a:t>
            </a:r>
            <a:r>
              <a:rPr lang="ru-RU" b="1" dirty="0" err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ембединги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A8B6C-3F32-AB46-A537-5890AF252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383"/>
            <a:ext cx="9144000" cy="41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09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881B7B-4A90-F54E-AAFA-2FA49698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943"/>
            <a:ext cx="9144000" cy="4313614"/>
          </a:xfrm>
          <a:prstGeom prst="rect">
            <a:avLst/>
          </a:prstGeom>
        </p:spPr>
      </p:pic>
      <p:sp>
        <p:nvSpPr>
          <p:cNvPr id="6" name="Google Shape;112;p27">
            <a:extLst>
              <a:ext uri="{FF2B5EF4-FFF2-40B4-BE49-F238E27FC236}">
                <a16:creationId xmlns:a16="http://schemas.microsoft.com/office/drawing/2014/main" id="{5B281509-0BA5-534B-9CA2-839198E00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Какие бывают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938EF6-3331-0D4A-87F6-163B2B4F8255}"/>
              </a:ext>
            </a:extLst>
          </p:cNvPr>
          <p:cNvSpPr/>
          <p:nvPr/>
        </p:nvSpPr>
        <p:spPr>
          <a:xfrm>
            <a:off x="226208" y="4749040"/>
            <a:ext cx="3962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https://github.com/hindupuravinash/the-gan-zoo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408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D3E19B-0A41-E64C-A197-A8E47C63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230" y="701010"/>
            <a:ext cx="5594779" cy="4211901"/>
          </a:xfrm>
          <a:prstGeom prst="rect">
            <a:avLst/>
          </a:prstGeom>
        </p:spPr>
      </p:pic>
      <p:sp>
        <p:nvSpPr>
          <p:cNvPr id="5" name="Google Shape;112;p27">
            <a:extLst>
              <a:ext uri="{FF2B5EF4-FFF2-40B4-BE49-F238E27FC236}">
                <a16:creationId xmlns:a16="http://schemas.microsoft.com/office/drawing/2014/main" id="{3C8C6122-30E5-B84F-A8CC-A62B9E9220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Пара примеров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E971CE-ADD4-B140-BCED-1DB4756ECC23}"/>
              </a:ext>
            </a:extLst>
          </p:cNvPr>
          <p:cNvSpPr/>
          <p:nvPr/>
        </p:nvSpPr>
        <p:spPr>
          <a:xfrm>
            <a:off x="320991" y="1098845"/>
            <a:ext cx="2615978" cy="286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Улучшение изображений по одному </a:t>
            </a:r>
            <a:r>
              <a:rPr lang="ru-RU" dirty="0" err="1"/>
              <a:t>сэмплу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A8E1F5-9EC0-C249-8CBA-806508778811}"/>
              </a:ext>
            </a:extLst>
          </p:cNvPr>
          <p:cNvSpPr/>
          <p:nvPr/>
        </p:nvSpPr>
        <p:spPr>
          <a:xfrm>
            <a:off x="320991" y="1681430"/>
            <a:ext cx="2615978" cy="286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SRGAN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BC592-33D7-4E40-AB64-4C6180FB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26" y="2017525"/>
            <a:ext cx="2894504" cy="739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81962-2906-814F-A008-785CA93D8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2" y="2789435"/>
            <a:ext cx="3259824" cy="682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E927D8-F512-814F-8A0F-0B64444CD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173" y="3556501"/>
            <a:ext cx="1611609" cy="9532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4255C8-6E2F-7549-8234-7547E4D68397}"/>
              </a:ext>
            </a:extLst>
          </p:cNvPr>
          <p:cNvSpPr/>
          <p:nvPr/>
        </p:nvSpPr>
        <p:spPr>
          <a:xfrm>
            <a:off x="67586" y="4829155"/>
            <a:ext cx="7136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https://www.cs.toronto.edu/~duvenaud/courses/csc2541/slides/gan-applications.pdf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816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54098E-84E0-8E49-B0FA-11A8FC90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7" y="925007"/>
            <a:ext cx="4333461" cy="2151788"/>
          </a:xfrm>
          <a:prstGeom prst="rect">
            <a:avLst/>
          </a:prstGeom>
        </p:spPr>
      </p:pic>
      <p:sp>
        <p:nvSpPr>
          <p:cNvPr id="5" name="Google Shape;112;p27">
            <a:extLst>
              <a:ext uri="{FF2B5EF4-FFF2-40B4-BE49-F238E27FC236}">
                <a16:creationId xmlns:a16="http://schemas.microsoft.com/office/drawing/2014/main" id="{C121CCFC-DAB6-AB48-BCDC-AA8035B299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Смесь </a:t>
            </a:r>
            <a:r>
              <a:rPr lang="en-US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loss</a:t>
            </a: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-</a:t>
            </a:r>
            <a:r>
              <a:rPr lang="ru-RU" b="1" dirty="0" err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ов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DB56E-E547-0443-8A24-5F587FF3B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26" y="1486893"/>
            <a:ext cx="4108206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BD123-10E2-984D-9194-1B523BCA8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228" y="3823327"/>
            <a:ext cx="3792772" cy="1051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EBC8C8-43DC-6640-B3FA-DE5296B7E24C}"/>
              </a:ext>
            </a:extLst>
          </p:cNvPr>
          <p:cNvSpPr/>
          <p:nvPr/>
        </p:nvSpPr>
        <p:spPr>
          <a:xfrm>
            <a:off x="2729296" y="4566782"/>
            <a:ext cx="1757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Regularization Loss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990960-B709-D94E-80BB-F69B3FB627F3}"/>
              </a:ext>
            </a:extLst>
          </p:cNvPr>
          <p:cNvSpPr/>
          <p:nvPr/>
        </p:nvSpPr>
        <p:spPr>
          <a:xfrm>
            <a:off x="2853529" y="3739984"/>
            <a:ext cx="1508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Adversarial Loss</a:t>
            </a:r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021163-C544-B74E-B14B-7312454884DA}"/>
              </a:ext>
            </a:extLst>
          </p:cNvPr>
          <p:cNvSpPr/>
          <p:nvPr/>
        </p:nvSpPr>
        <p:spPr>
          <a:xfrm>
            <a:off x="1014375" y="3449576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Content Loss</a:t>
            </a:r>
            <a:endParaRPr lang="ru-R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4B0BE8-E14F-8A46-892D-FDEBC7496B2A}"/>
              </a:ext>
            </a:extLst>
          </p:cNvPr>
          <p:cNvCxnSpPr>
            <a:stCxn id="10" idx="0"/>
          </p:cNvCxnSpPr>
          <p:nvPr/>
        </p:nvCxnSpPr>
        <p:spPr>
          <a:xfrm flipV="1">
            <a:off x="1634096" y="2878372"/>
            <a:ext cx="409389" cy="57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D9F3A3-B827-624A-A54A-EFD023645109}"/>
              </a:ext>
            </a:extLst>
          </p:cNvPr>
          <p:cNvCxnSpPr>
            <a:cxnSpLocks/>
          </p:cNvCxnSpPr>
          <p:nvPr/>
        </p:nvCxnSpPr>
        <p:spPr>
          <a:xfrm flipV="1">
            <a:off x="3607902" y="3220963"/>
            <a:ext cx="1173825" cy="562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CCFC4E-E02E-394E-A6DD-708A1D9148E7}"/>
              </a:ext>
            </a:extLst>
          </p:cNvPr>
          <p:cNvCxnSpPr>
            <a:cxnSpLocks/>
          </p:cNvCxnSpPr>
          <p:nvPr/>
        </p:nvCxnSpPr>
        <p:spPr>
          <a:xfrm flipV="1">
            <a:off x="4577032" y="4714703"/>
            <a:ext cx="1060443" cy="3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0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2;p27">
            <a:extLst>
              <a:ext uri="{FF2B5EF4-FFF2-40B4-BE49-F238E27FC236}">
                <a16:creationId xmlns:a16="http://schemas.microsoft.com/office/drawing/2014/main" id="{55436AD3-3594-C74C-B3DA-B969A45FD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Примеры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5DAE6-BCC7-8242-9E11-3739659D4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" y="854709"/>
            <a:ext cx="2082065" cy="3151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768DC5-583A-0043-880D-3C2E26CB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964" y="854709"/>
            <a:ext cx="3775459" cy="3765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8C025-216E-C840-ABCA-9BD3CC556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146" y="992776"/>
            <a:ext cx="2210768" cy="887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7EF715-0953-0E44-BB8D-B8701276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664" y="1949267"/>
            <a:ext cx="2126250" cy="16876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76C16C-E40A-2D43-9917-CEE9CD38C06F}"/>
              </a:ext>
            </a:extLst>
          </p:cNvPr>
          <p:cNvSpPr/>
          <p:nvPr/>
        </p:nvSpPr>
        <p:spPr>
          <a:xfrm>
            <a:off x="226208" y="4749040"/>
            <a:ext cx="40527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www.youtube.com</a:t>
            </a:r>
            <a:r>
              <a:rPr lang="ru-RU" dirty="0"/>
              <a:t>/</a:t>
            </a:r>
            <a:r>
              <a:rPr lang="ru-RU" dirty="0" err="1"/>
              <a:t>watch?v</a:t>
            </a:r>
            <a:r>
              <a:rPr lang="ru-RU" dirty="0"/>
              <a:t>=3AIpPlzM_qs</a:t>
            </a:r>
          </a:p>
        </p:txBody>
      </p:sp>
    </p:spTree>
    <p:extLst>
      <p:ext uri="{BB962C8B-B14F-4D97-AF65-F5344CB8AC3E}">
        <p14:creationId xmlns:p14="http://schemas.microsoft.com/office/powerpoint/2010/main" val="187872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2;p27">
            <a:extLst>
              <a:ext uri="{FF2B5EF4-FFF2-40B4-BE49-F238E27FC236}">
                <a16:creationId xmlns:a16="http://schemas.microsoft.com/office/drawing/2014/main" id="{55436AD3-3594-C74C-B3DA-B969A45FD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Популярность 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3BBF30-D782-D342-9CE2-F59B158CA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5" y="720997"/>
            <a:ext cx="5988594" cy="411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2;p27">
            <a:extLst>
              <a:ext uri="{FF2B5EF4-FFF2-40B4-BE49-F238E27FC236}">
                <a16:creationId xmlns:a16="http://schemas.microsoft.com/office/drawing/2014/main" id="{E96B08E6-2363-2C47-BA82-B5BD438BEE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Появление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75A7BA-37A9-0E43-B3B7-F4815C92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053" y="659383"/>
            <a:ext cx="5720739" cy="2108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612DB8-544C-7D41-9F86-9571B89918AB}"/>
              </a:ext>
            </a:extLst>
          </p:cNvPr>
          <p:cNvSpPr/>
          <p:nvPr/>
        </p:nvSpPr>
        <p:spPr>
          <a:xfrm>
            <a:off x="262356" y="1113848"/>
            <a:ext cx="28985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https://arxiv.org/pdf/1406.2661.pdf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F1BFF-8B5A-9143-897E-C365227B1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450" y="2681917"/>
            <a:ext cx="70231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3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Google Shape;112;p27">
            <a:extLst>
              <a:ext uri="{FF2B5EF4-FFF2-40B4-BE49-F238E27FC236}">
                <a16:creationId xmlns:a16="http://schemas.microsoft.com/office/drawing/2014/main" id="{1B570604-6141-5844-8BC8-AB8695F01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Алгоритм работы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34047-655D-1447-A297-2404470C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234" y="900063"/>
            <a:ext cx="6044491" cy="4012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89897-0BF0-8B49-A6F2-660C70A7FD3F}"/>
              </a:ext>
            </a:extLst>
          </p:cNvPr>
          <p:cNvSpPr/>
          <p:nvPr/>
        </p:nvSpPr>
        <p:spPr>
          <a:xfrm>
            <a:off x="1749288" y="900063"/>
            <a:ext cx="2615978" cy="286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Реальные изображения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A81EF4-D586-6A41-B706-81EC66E8EE35}"/>
              </a:ext>
            </a:extLst>
          </p:cNvPr>
          <p:cNvSpPr/>
          <p:nvPr/>
        </p:nvSpPr>
        <p:spPr>
          <a:xfrm>
            <a:off x="226208" y="3612783"/>
            <a:ext cx="2615978" cy="286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Случайный шум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99248-AA28-A842-A484-8861F10C7A85}"/>
              </a:ext>
            </a:extLst>
          </p:cNvPr>
          <p:cNvSpPr/>
          <p:nvPr/>
        </p:nvSpPr>
        <p:spPr>
          <a:xfrm>
            <a:off x="2345634" y="3372103"/>
            <a:ext cx="2226365" cy="526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Генератор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604AB1-860D-7F42-86C7-2FC592EA8C29}"/>
              </a:ext>
            </a:extLst>
          </p:cNvPr>
          <p:cNvSpPr/>
          <p:nvPr/>
        </p:nvSpPr>
        <p:spPr>
          <a:xfrm>
            <a:off x="4728756" y="1935525"/>
            <a:ext cx="2226365" cy="526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Дискриминатор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364E53-514F-5144-BC14-E7AC61574EF4}"/>
              </a:ext>
            </a:extLst>
          </p:cNvPr>
          <p:cNvSpPr/>
          <p:nvPr/>
        </p:nvSpPr>
        <p:spPr>
          <a:xfrm>
            <a:off x="7030658" y="1875617"/>
            <a:ext cx="1364216" cy="526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err="1"/>
              <a:t>Фейк</a:t>
            </a:r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684D5E-87F9-8445-BD28-432E7D2B15F8}"/>
              </a:ext>
            </a:extLst>
          </p:cNvPr>
          <p:cNvSpPr/>
          <p:nvPr/>
        </p:nvSpPr>
        <p:spPr>
          <a:xfrm>
            <a:off x="6860909" y="3500635"/>
            <a:ext cx="2226365" cy="526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Корректный лейбл</a:t>
            </a:r>
          </a:p>
        </p:txBody>
      </p:sp>
    </p:spTree>
    <p:extLst>
      <p:ext uri="{BB962C8B-B14F-4D97-AF65-F5344CB8AC3E}">
        <p14:creationId xmlns:p14="http://schemas.microsoft.com/office/powerpoint/2010/main" val="205368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Google Shape;112;p27">
            <a:extLst>
              <a:ext uri="{FF2B5EF4-FFF2-40B4-BE49-F238E27FC236}">
                <a16:creationId xmlns:a16="http://schemas.microsoft.com/office/drawing/2014/main" id="{1B570604-6141-5844-8BC8-AB8695F01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Алгоритм работы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A629A-F9CD-724E-94AC-1AF0B0E7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10" y="829527"/>
            <a:ext cx="5901580" cy="38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27">
            <a:extLst>
              <a:ext uri="{FF2B5EF4-FFF2-40B4-BE49-F238E27FC236}">
                <a16:creationId xmlns:a16="http://schemas.microsoft.com/office/drawing/2014/main" id="{9669B66C-E366-4841-9FDD-E404F8C07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Что получается и как обучается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C6D7A8-AA65-9C46-801C-9AC0CAAD0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4" y="1263649"/>
            <a:ext cx="4406900" cy="261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18BEA7-277F-6E49-8A09-48FACADD2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882" y="1557986"/>
            <a:ext cx="2991433" cy="2027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AA3B2A-C909-A346-8608-2DCB5FFDF21A}"/>
              </a:ext>
            </a:extLst>
          </p:cNvPr>
          <p:cNvSpPr/>
          <p:nvPr/>
        </p:nvSpPr>
        <p:spPr>
          <a:xfrm>
            <a:off x="131203" y="4580617"/>
            <a:ext cx="27590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https://habr.com/ru/post/352794/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9700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27">
            <a:extLst>
              <a:ext uri="{FF2B5EF4-FFF2-40B4-BE49-F238E27FC236}">
                <a16:creationId xmlns:a16="http://schemas.microsoft.com/office/drawing/2014/main" id="{9669B66C-E366-4841-9FDD-E404F8C07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Wasserstein GAN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2F1A6-38BF-804D-9357-67C7F8F94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50" y="1018059"/>
            <a:ext cx="3770464" cy="155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9EBB7-CB5C-6648-BAEE-F648ED06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619" y="842837"/>
            <a:ext cx="5310353" cy="2769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A414E-15F7-BF4A-88E9-ED23B530A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95" y="2989690"/>
            <a:ext cx="3185968" cy="1717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839060-BE1D-2648-B4A0-AA78553C2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063" y="3713171"/>
            <a:ext cx="5077960" cy="824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E1DBB2F-66ED-FA45-9A6B-DCA396BE2336}"/>
              </a:ext>
            </a:extLst>
          </p:cNvPr>
          <p:cNvSpPr/>
          <p:nvPr/>
        </p:nvSpPr>
        <p:spPr>
          <a:xfrm>
            <a:off x="56313" y="4707614"/>
            <a:ext cx="74094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https://medium.com/@jonathan_hui/gan-wasserstein-gan-wgan-gp-6a1a2aa1b490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58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2;p27">
            <a:extLst>
              <a:ext uri="{FF2B5EF4-FFF2-40B4-BE49-F238E27FC236}">
                <a16:creationId xmlns:a16="http://schemas.microsoft.com/office/drawing/2014/main" id="{9669B66C-E366-4841-9FDD-E404F8C07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208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Расстояние для оценки</a:t>
            </a:r>
            <a:endParaRPr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846CC5-AB28-DB48-857A-7FD8A6DBC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93" y="874643"/>
            <a:ext cx="4345560" cy="1958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A2DFC7-6CFD-9040-A9DB-525A2BBC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85" y="2697340"/>
            <a:ext cx="5319423" cy="229493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D636EE-2BB5-4743-9997-ABA03EDCC40E}"/>
              </a:ext>
            </a:extLst>
          </p:cNvPr>
          <p:cNvCxnSpPr/>
          <p:nvPr/>
        </p:nvCxnSpPr>
        <p:spPr>
          <a:xfrm>
            <a:off x="4961614" y="2091193"/>
            <a:ext cx="1431235" cy="818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FF789B-B854-3C4F-BCB4-FBD79334EEAE}"/>
              </a:ext>
            </a:extLst>
          </p:cNvPr>
          <p:cNvCxnSpPr/>
          <p:nvPr/>
        </p:nvCxnSpPr>
        <p:spPr>
          <a:xfrm>
            <a:off x="2001655" y="3030025"/>
            <a:ext cx="1431235" cy="818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891A293-4E07-FF48-B950-86D9E36F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50" y="1023039"/>
            <a:ext cx="3559358" cy="9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20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</TotalTime>
  <Words>140</Words>
  <Application>Microsoft Macintosh PowerPoint</Application>
  <PresentationFormat>On-screen Show (16:9)</PresentationFormat>
  <Paragraphs>35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Georgia</vt:lpstr>
      <vt:lpstr>Simple Light</vt:lpstr>
      <vt:lpstr>Simple Dark</vt:lpstr>
      <vt:lpstr>Generative Adversarial Network(GAN)</vt:lpstr>
      <vt:lpstr>Примеры</vt:lpstr>
      <vt:lpstr>Популярность </vt:lpstr>
      <vt:lpstr>Появление</vt:lpstr>
      <vt:lpstr>Алгоритм работы</vt:lpstr>
      <vt:lpstr>Алгоритм работы</vt:lpstr>
      <vt:lpstr>Что получается и как обучается</vt:lpstr>
      <vt:lpstr>Wasserstein GAN</vt:lpstr>
      <vt:lpstr>Расстояние для оценки</vt:lpstr>
      <vt:lpstr>Алгоритм WGAN</vt:lpstr>
      <vt:lpstr>Значимые ембединги</vt:lpstr>
      <vt:lpstr>Какие бывают</vt:lpstr>
      <vt:lpstr>Пара примеров</vt:lpstr>
      <vt:lpstr>Смесь loss-ов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Сверточные нейронные сети</dc:title>
  <cp:lastModifiedBy>Buslov, Dmitry</cp:lastModifiedBy>
  <cp:revision>43</cp:revision>
  <dcterms:modified xsi:type="dcterms:W3CDTF">2019-06-01T09:29:46Z</dcterms:modified>
</cp:coreProperties>
</file>